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</p:sldIdLst>
  <p:sldSz cx="9144000" cy="6858000" type="letter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0"/>
    <p:restoredTop sz="94595"/>
  </p:normalViewPr>
  <p:slideViewPr>
    <p:cSldViewPr snapToGrid="0">
      <p:cViewPr varScale="1">
        <p:scale>
          <a:sx n="83" d="100"/>
          <a:sy n="83" d="100"/>
        </p:scale>
        <p:origin x="2232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s-ES"/>
              <a:t>Haga clic para modificar el estilo de subtítulo del patrón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BF06B7-7DE1-C646-9E95-0E07F0449DDA}" type="datetimeFigureOut">
              <a:rPr lang="es-DK" smtClean="0"/>
              <a:t>08.06.2026</a:t>
            </a:fld>
            <a:endParaRPr lang="es-D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D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FB3D6C-1FA3-804A-BE58-B7744BCCE97F}" type="slidenum">
              <a:rPr lang="es-DK" smtClean="0"/>
              <a:t>‹Nº›</a:t>
            </a:fld>
            <a:endParaRPr lang="es-DK"/>
          </a:p>
        </p:txBody>
      </p:sp>
    </p:spTree>
    <p:extLst>
      <p:ext uri="{BB962C8B-B14F-4D97-AF65-F5344CB8AC3E}">
        <p14:creationId xmlns:p14="http://schemas.microsoft.com/office/powerpoint/2010/main" val="14964350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BF06B7-7DE1-C646-9E95-0E07F0449DDA}" type="datetimeFigureOut">
              <a:rPr lang="es-DK" smtClean="0"/>
              <a:t>08.06.2026</a:t>
            </a:fld>
            <a:endParaRPr lang="es-D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D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FB3D6C-1FA3-804A-BE58-B7744BCCE97F}" type="slidenum">
              <a:rPr lang="es-DK" smtClean="0"/>
              <a:t>‹Nº›</a:t>
            </a:fld>
            <a:endParaRPr lang="es-DK"/>
          </a:p>
        </p:txBody>
      </p:sp>
    </p:spTree>
    <p:extLst>
      <p:ext uri="{BB962C8B-B14F-4D97-AF65-F5344CB8AC3E}">
        <p14:creationId xmlns:p14="http://schemas.microsoft.com/office/powerpoint/2010/main" val="12008272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BF06B7-7DE1-C646-9E95-0E07F0449DDA}" type="datetimeFigureOut">
              <a:rPr lang="es-DK" smtClean="0"/>
              <a:t>08.06.2026</a:t>
            </a:fld>
            <a:endParaRPr lang="es-D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D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FB3D6C-1FA3-804A-BE58-B7744BCCE97F}" type="slidenum">
              <a:rPr lang="es-DK" smtClean="0"/>
              <a:t>‹Nº›</a:t>
            </a:fld>
            <a:endParaRPr lang="es-DK"/>
          </a:p>
        </p:txBody>
      </p:sp>
    </p:spTree>
    <p:extLst>
      <p:ext uri="{BB962C8B-B14F-4D97-AF65-F5344CB8AC3E}">
        <p14:creationId xmlns:p14="http://schemas.microsoft.com/office/powerpoint/2010/main" val="28057971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BF06B7-7DE1-C646-9E95-0E07F0449DDA}" type="datetimeFigureOut">
              <a:rPr lang="es-DK" smtClean="0"/>
              <a:t>08.06.2026</a:t>
            </a:fld>
            <a:endParaRPr lang="es-DK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DK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FB3D6C-1FA3-804A-BE58-B7744BCCE97F}" type="slidenum">
              <a:rPr lang="es-DK" smtClean="0"/>
              <a:t>‹Nº›</a:t>
            </a:fld>
            <a:endParaRPr lang="es-DK"/>
          </a:p>
        </p:txBody>
      </p:sp>
    </p:spTree>
    <p:extLst>
      <p:ext uri="{BB962C8B-B14F-4D97-AF65-F5344CB8AC3E}">
        <p14:creationId xmlns:p14="http://schemas.microsoft.com/office/powerpoint/2010/main" val="11224142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BF06B7-7DE1-C646-9E95-0E07F0449DDA}" type="datetimeFigureOut">
              <a:rPr lang="es-DK" smtClean="0"/>
              <a:t>08.06.2026</a:t>
            </a:fld>
            <a:endParaRPr lang="es-DK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DK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FB3D6C-1FA3-804A-BE58-B7744BCCE97F}" type="slidenum">
              <a:rPr lang="es-DK" smtClean="0"/>
              <a:t>‹Nº›</a:t>
            </a:fld>
            <a:endParaRPr lang="es-DK"/>
          </a:p>
        </p:txBody>
      </p:sp>
    </p:spTree>
    <p:extLst>
      <p:ext uri="{BB962C8B-B14F-4D97-AF65-F5344CB8AC3E}">
        <p14:creationId xmlns:p14="http://schemas.microsoft.com/office/powerpoint/2010/main" val="34429481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BF06B7-7DE1-C646-9E95-0E07F0449DDA}" type="datetimeFigureOut">
              <a:rPr lang="es-DK" smtClean="0"/>
              <a:t>08.06.2026</a:t>
            </a:fld>
            <a:endParaRPr lang="es-DK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DK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FB3D6C-1FA3-804A-BE58-B7744BCCE97F}" type="slidenum">
              <a:rPr lang="es-DK" smtClean="0"/>
              <a:t>‹Nº›</a:t>
            </a:fld>
            <a:endParaRPr lang="es-DK"/>
          </a:p>
        </p:txBody>
      </p:sp>
    </p:spTree>
    <p:extLst>
      <p:ext uri="{BB962C8B-B14F-4D97-AF65-F5344CB8AC3E}">
        <p14:creationId xmlns:p14="http://schemas.microsoft.com/office/powerpoint/2010/main" val="7339984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BF06B7-7DE1-C646-9E95-0E07F0449DDA}" type="datetimeFigureOut">
              <a:rPr lang="es-DK" smtClean="0"/>
              <a:t>08.06.2026</a:t>
            </a:fld>
            <a:endParaRPr lang="es-DK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DK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FB3D6C-1FA3-804A-BE58-B7744BCCE97F}" type="slidenum">
              <a:rPr lang="es-DK" smtClean="0"/>
              <a:t>‹Nº›</a:t>
            </a:fld>
            <a:endParaRPr lang="es-DK"/>
          </a:p>
        </p:txBody>
      </p:sp>
    </p:spTree>
    <p:extLst>
      <p:ext uri="{BB962C8B-B14F-4D97-AF65-F5344CB8AC3E}">
        <p14:creationId xmlns:p14="http://schemas.microsoft.com/office/powerpoint/2010/main" val="35830233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BF06B7-7DE1-C646-9E95-0E07F0449DDA}" type="datetimeFigureOut">
              <a:rPr lang="es-DK" smtClean="0"/>
              <a:t>08.06.2026</a:t>
            </a:fld>
            <a:endParaRPr lang="es-DK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DK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FB3D6C-1FA3-804A-BE58-B7744BCCE97F}" type="slidenum">
              <a:rPr lang="es-DK" smtClean="0"/>
              <a:t>‹Nº›</a:t>
            </a:fld>
            <a:endParaRPr lang="es-DK"/>
          </a:p>
        </p:txBody>
      </p:sp>
    </p:spTree>
    <p:extLst>
      <p:ext uri="{BB962C8B-B14F-4D97-AF65-F5344CB8AC3E}">
        <p14:creationId xmlns:p14="http://schemas.microsoft.com/office/powerpoint/2010/main" val="17090217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s-ES"/>
              <a:t>Haga clic en el icono para agregar una imagen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BF06B7-7DE1-C646-9E95-0E07F0449DDA}" type="datetimeFigureOut">
              <a:rPr lang="es-DK" smtClean="0"/>
              <a:t>08.06.2026</a:t>
            </a:fld>
            <a:endParaRPr lang="es-DK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DK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FB3D6C-1FA3-804A-BE58-B7744BCCE97F}" type="slidenum">
              <a:rPr lang="es-DK" smtClean="0"/>
              <a:t>‹Nº›</a:t>
            </a:fld>
            <a:endParaRPr lang="es-DK"/>
          </a:p>
        </p:txBody>
      </p:sp>
    </p:spTree>
    <p:extLst>
      <p:ext uri="{BB962C8B-B14F-4D97-AF65-F5344CB8AC3E}">
        <p14:creationId xmlns:p14="http://schemas.microsoft.com/office/powerpoint/2010/main" val="15631122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BF06B7-7DE1-C646-9E95-0E07F0449DDA}" type="datetimeFigureOut">
              <a:rPr lang="es-DK" smtClean="0"/>
              <a:t>08.06.2026</a:t>
            </a:fld>
            <a:endParaRPr lang="es-D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D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FB3D6C-1FA3-804A-BE58-B7744BCCE97F}" type="slidenum">
              <a:rPr lang="es-DK" smtClean="0"/>
              <a:t>‹Nº›</a:t>
            </a:fld>
            <a:endParaRPr lang="es-DK"/>
          </a:p>
        </p:txBody>
      </p:sp>
    </p:spTree>
    <p:extLst>
      <p:ext uri="{BB962C8B-B14F-4D97-AF65-F5344CB8AC3E}">
        <p14:creationId xmlns:p14="http://schemas.microsoft.com/office/powerpoint/2010/main" val="14948211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BF06B7-7DE1-C646-9E95-0E07F0449DDA}" type="datetimeFigureOut">
              <a:rPr lang="es-DK" smtClean="0"/>
              <a:t>08.06.2026</a:t>
            </a:fld>
            <a:endParaRPr lang="es-D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D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FB3D6C-1FA3-804A-BE58-B7744BCCE97F}" type="slidenum">
              <a:rPr lang="es-DK" smtClean="0"/>
              <a:t>‹Nº›</a:t>
            </a:fld>
            <a:endParaRPr lang="es-DK"/>
          </a:p>
        </p:txBody>
      </p:sp>
    </p:spTree>
    <p:extLst>
      <p:ext uri="{BB962C8B-B14F-4D97-AF65-F5344CB8AC3E}">
        <p14:creationId xmlns:p14="http://schemas.microsoft.com/office/powerpoint/2010/main" val="18570690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BF06B7-7DE1-C646-9E95-0E07F0449DDA}" type="datetimeFigureOut">
              <a:rPr lang="es-DK" smtClean="0"/>
              <a:t>08.06.2026</a:t>
            </a:fld>
            <a:endParaRPr lang="es-D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s-D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FB3D6C-1FA3-804A-BE58-B7744BCCE97F}" type="slidenum">
              <a:rPr lang="es-DK" smtClean="0"/>
              <a:t>‹Nº›</a:t>
            </a:fld>
            <a:endParaRPr lang="es-DK"/>
          </a:p>
        </p:txBody>
      </p:sp>
    </p:spTree>
    <p:extLst>
      <p:ext uri="{BB962C8B-B14F-4D97-AF65-F5344CB8AC3E}">
        <p14:creationId xmlns:p14="http://schemas.microsoft.com/office/powerpoint/2010/main" val="14996760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uadroTexto 6">
            <a:extLst>
              <a:ext uri="{FF2B5EF4-FFF2-40B4-BE49-F238E27FC236}">
                <a16:creationId xmlns:a16="http://schemas.microsoft.com/office/drawing/2014/main" id="{202B563F-56F2-6BCD-4A2C-C8F5071E539D}"/>
              </a:ext>
            </a:extLst>
          </p:cNvPr>
          <p:cNvSpPr txBox="1"/>
          <p:nvPr/>
        </p:nvSpPr>
        <p:spPr>
          <a:xfrm>
            <a:off x="6778859" y="4782521"/>
            <a:ext cx="4651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DK" dirty="0">
                <a:solidFill>
                  <a:schemeClr val="bg1">
                    <a:lumMod val="85000"/>
                  </a:schemeClr>
                </a:solidFill>
              </a:rPr>
              <a:t>QR</a:t>
            </a:r>
          </a:p>
        </p:txBody>
      </p:sp>
      <p:pic>
        <p:nvPicPr>
          <p:cNvPr id="4" name="Imagen 3" descr="Imagen que contiene Diagrama&#10;&#10;Descripción generada automáticamente">
            <a:extLst>
              <a:ext uri="{FF2B5EF4-FFF2-40B4-BE49-F238E27FC236}">
                <a16:creationId xmlns:a16="http://schemas.microsoft.com/office/drawing/2014/main" id="{C4B35C7A-1F70-FBEC-86A9-2CED12CDA6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5293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514199"/>
      </p:ext>
    </p:extLst>
  </p:cSld>
  <p:clrMapOvr>
    <a:masterClrMapping/>
  </p:clrMapOvr>
</p:sld>
</file>

<file path=ppt/theme/theme1.xml><?xml version="1.0" encoding="utf-8"?>
<a:theme xmlns:a="http://schemas.openxmlformats.org/drawingml/2006/main" name="Tema de Office">
  <a:themeElements>
    <a:clrScheme name="Tema de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Tema de 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ma de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32754</TotalTime>
  <Words>1</Words>
  <Application>Microsoft Macintosh PowerPoint</Application>
  <PresentationFormat>Carta (216 x 279 mm)</PresentationFormat>
  <Paragraphs>1</Paragraphs>
  <Slides>1</Slides>
  <Notes>0</Notes>
  <HiddenSlides>0</HiddenSlides>
  <MMClips>0</MMClips>
  <ScaleCrop>false</ScaleCrop>
  <HeadingPairs>
    <vt:vector size="6" baseType="variant">
      <vt:variant>
        <vt:lpstr>Fuentes usadas</vt:lpstr>
      </vt:variant>
      <vt:variant>
        <vt:i4>3</vt:i4>
      </vt:variant>
      <vt:variant>
        <vt:lpstr>Tema</vt:lpstr>
      </vt:variant>
      <vt:variant>
        <vt:i4>1</vt:i4>
      </vt:variant>
      <vt:variant>
        <vt:lpstr>Títulos de diapositiva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Tema de Office</vt:lpstr>
      <vt:lpstr>Presentación de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Presentación de PowerPoint</dc:title>
  <dc:creator>ALFREDO CARRILLO MENDOZA</dc:creator>
  <cp:lastModifiedBy>ALFREDO CARRILLO MENDOZA</cp:lastModifiedBy>
  <cp:revision>10</cp:revision>
  <dcterms:created xsi:type="dcterms:W3CDTF">2025-11-30T22:57:14Z</dcterms:created>
  <dcterms:modified xsi:type="dcterms:W3CDTF">2026-06-10T05:20:21Z</dcterms:modified>
</cp:coreProperties>
</file>